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2" r:id="rId2"/>
    <p:sldId id="256" r:id="rId3"/>
    <p:sldId id="257" r:id="rId4"/>
    <p:sldId id="258" r:id="rId5"/>
    <p:sldId id="259" r:id="rId6"/>
    <p:sldId id="263" r:id="rId7"/>
    <p:sldId id="260" r:id="rId8"/>
    <p:sldId id="261" r:id="rId9"/>
    <p:sldId id="264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8" d="100"/>
          <a:sy n="48" d="100"/>
        </p:scale>
        <p:origin x="-102" y="-51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0869A-2F03-4576-8B70-895D9C3D1AE8}" type="datetimeFigureOut">
              <a:rPr lang="en-US" smtClean="0"/>
              <a:t>4/13/2012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6C7FC-330E-460B-9DB8-287C3CB2FDC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0869A-2F03-4576-8B70-895D9C3D1AE8}" type="datetimeFigureOut">
              <a:rPr lang="en-US" smtClean="0"/>
              <a:t>4/13/2012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6C7FC-330E-460B-9DB8-287C3CB2FD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0869A-2F03-4576-8B70-895D9C3D1AE8}" type="datetimeFigureOut">
              <a:rPr lang="en-US" smtClean="0"/>
              <a:t>4/13/2012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6C7FC-330E-460B-9DB8-287C3CB2FD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0869A-2F03-4576-8B70-895D9C3D1AE8}" type="datetimeFigureOut">
              <a:rPr lang="en-US" smtClean="0"/>
              <a:t>4/13/2012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6C7FC-330E-460B-9DB8-287C3CB2FD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0869A-2F03-4576-8B70-895D9C3D1AE8}" type="datetimeFigureOut">
              <a:rPr lang="en-US" smtClean="0"/>
              <a:t>4/13/2012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4CC6C7FC-330E-460B-9DB8-287C3CB2FDC9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0869A-2F03-4576-8B70-895D9C3D1AE8}" type="datetimeFigureOut">
              <a:rPr lang="en-US" smtClean="0"/>
              <a:t>4/13/2012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6C7FC-330E-460B-9DB8-287C3CB2FD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0869A-2F03-4576-8B70-895D9C3D1AE8}" type="datetimeFigureOut">
              <a:rPr lang="en-US" smtClean="0"/>
              <a:t>4/13/2012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6C7FC-330E-460B-9DB8-287C3CB2FD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0869A-2F03-4576-8B70-895D9C3D1AE8}" type="datetimeFigureOut">
              <a:rPr lang="en-US" smtClean="0"/>
              <a:t>4/13/2012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6C7FC-330E-460B-9DB8-287C3CB2FD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0869A-2F03-4576-8B70-895D9C3D1AE8}" type="datetimeFigureOut">
              <a:rPr lang="en-US" smtClean="0"/>
              <a:t>4/13/2012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6C7FC-330E-460B-9DB8-287C3CB2FD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0869A-2F03-4576-8B70-895D9C3D1AE8}" type="datetimeFigureOut">
              <a:rPr lang="en-US" smtClean="0"/>
              <a:t>4/13/2012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6C7FC-330E-460B-9DB8-287C3CB2FD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0869A-2F03-4576-8B70-895D9C3D1AE8}" type="datetimeFigureOut">
              <a:rPr lang="en-US" smtClean="0"/>
              <a:t>4/13/2012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6C7FC-330E-460B-9DB8-287C3CB2FD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740869A-2F03-4576-8B70-895D9C3D1AE8}" type="datetimeFigureOut">
              <a:rPr lang="en-US" smtClean="0"/>
              <a:t>4/13/2012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4CC6C7FC-330E-460B-9DB8-287C3CB2FDC9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 Narrow" pitchFamily="34" charset="0"/>
              </a:rPr>
              <a:t>Educational Displays in the R.S. Dietz Museum of Geology</a:t>
            </a:r>
            <a:endParaRPr lang="en-US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rial Narrow" pitchFamily="34" charset="0"/>
              </a:rPr>
              <a:t>Leah Pettis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Arial Narrow" pitchFamily="34" charset="0"/>
              </a:rPr>
              <a:t>Mentor: Dr. Wendy Taylor</a:t>
            </a:r>
            <a:endParaRPr lang="en-US" sz="2400" dirty="0">
              <a:solidFill>
                <a:schemeClr val="bg1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271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390041" y="2372907"/>
            <a:ext cx="5650589" cy="3178456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0391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Arial Narrow" pitchFamily="34" charset="0"/>
              </a:rPr>
              <a:t>Before My Start</a:t>
            </a:r>
            <a:endParaRPr lang="en-US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136840"/>
            <a:ext cx="5147734" cy="289560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67" y="4087092"/>
            <a:ext cx="4800600" cy="2700338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99205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Arial Narrow" pitchFamily="34" charset="0"/>
              </a:rPr>
              <a:t>The Renovation</a:t>
            </a:r>
            <a:endParaRPr lang="en-US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1900"/>
            <a:ext cx="4114800" cy="308610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771900"/>
            <a:ext cx="4114800" cy="308610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752600"/>
            <a:ext cx="3733800" cy="280035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881424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Arial Narrow" pitchFamily="34" charset="0"/>
              </a:rPr>
              <a:t>Exhibits, Exhibits, Exhibits</a:t>
            </a:r>
            <a:endParaRPr lang="en-US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31" b="18920"/>
          <a:stretch/>
        </p:blipFill>
        <p:spPr>
          <a:xfrm>
            <a:off x="228600" y="1212273"/>
            <a:ext cx="4869326" cy="198120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48" b="31313"/>
          <a:stretch/>
        </p:blipFill>
        <p:spPr>
          <a:xfrm>
            <a:off x="3962400" y="3193473"/>
            <a:ext cx="4869326" cy="1600976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" t="13771" b="20560"/>
          <a:stretch/>
        </p:blipFill>
        <p:spPr>
          <a:xfrm>
            <a:off x="187037" y="4780594"/>
            <a:ext cx="3733800" cy="187786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5486400" y="1468582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rial Narrow" pitchFamily="34" charset="0"/>
              </a:rPr>
              <a:t>Rocks and the minerals that form them</a:t>
            </a:r>
            <a:endParaRPr lang="en-US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19200" y="3659265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 Narrow" pitchFamily="34" charset="0"/>
              </a:rPr>
              <a:t>Mineral of the Southwest</a:t>
            </a:r>
            <a:endParaRPr lang="en-US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71999" y="5442466"/>
            <a:ext cx="1825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 Narrow" pitchFamily="34" charset="0"/>
              </a:rPr>
              <a:t>Local Fossil Sites</a:t>
            </a:r>
            <a:endParaRPr lang="en-US" b="1" dirty="0">
              <a:solidFill>
                <a:schemeClr val="bg1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791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8" t="3557" b="7906"/>
          <a:stretch/>
        </p:blipFill>
        <p:spPr>
          <a:xfrm rot="5400000">
            <a:off x="-456800" y="3144578"/>
            <a:ext cx="4119422" cy="290102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3" t="13580" r="9409" b="15376"/>
          <a:stretch/>
        </p:blipFill>
        <p:spPr>
          <a:xfrm rot="16200000">
            <a:off x="2512289" y="3192886"/>
            <a:ext cx="4119422" cy="2804407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28"/>
          <a:stretch/>
        </p:blipFill>
        <p:spPr>
          <a:xfrm rot="16200000">
            <a:off x="5464693" y="3156297"/>
            <a:ext cx="4140198" cy="2877584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rial Narrow" pitchFamily="34" charset="0"/>
              </a:rPr>
              <a:t>Exhibits, Exhibits, Exhibits</a:t>
            </a:r>
            <a:endParaRPr lang="en-US" dirty="0">
              <a:latin typeface="Arial Narrow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2311" y="1752599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rial Narrow" pitchFamily="34" charset="0"/>
              </a:rPr>
              <a:t>Treasures of the Dietz Museum</a:t>
            </a:r>
            <a:endParaRPr lang="en-US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05200" y="1745671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rial Narrow" pitchFamily="34" charset="0"/>
              </a:rPr>
              <a:t>Copper Minerals </a:t>
            </a:r>
            <a:r>
              <a:rPr lang="en-US" b="1" dirty="0">
                <a:solidFill>
                  <a:schemeClr val="bg1"/>
                </a:solidFill>
                <a:latin typeface="Arial Narrow" pitchFamily="34" charset="0"/>
              </a:rPr>
              <a:t>o</a:t>
            </a:r>
            <a:r>
              <a:rPr lang="en-US" b="1" dirty="0" smtClean="0">
                <a:solidFill>
                  <a:schemeClr val="bg1"/>
                </a:solidFill>
                <a:latin typeface="Arial Narrow" pitchFamily="34" charset="0"/>
              </a:rPr>
              <a:t>f Arizona</a:t>
            </a:r>
            <a:endParaRPr lang="en-US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05600" y="1511695"/>
            <a:ext cx="198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rial Narrow" pitchFamily="34" charset="0"/>
              </a:rPr>
              <a:t>Paleontology: Fossilization Process</a:t>
            </a:r>
            <a:endParaRPr lang="en-US" b="1" dirty="0">
              <a:solidFill>
                <a:schemeClr val="bg1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010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rial Narrow" pitchFamily="34" charset="0"/>
              </a:rPr>
              <a:t>Exhibits, Exhibits, Exhibits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7" t="3921" b="6239"/>
          <a:stretch/>
        </p:blipFill>
        <p:spPr>
          <a:xfrm rot="5400000">
            <a:off x="2551545" y="3112654"/>
            <a:ext cx="3784602" cy="309649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29" b="2892"/>
          <a:stretch/>
        </p:blipFill>
        <p:spPr>
          <a:xfrm rot="16200000">
            <a:off x="-560309" y="3447827"/>
            <a:ext cx="3987801" cy="240998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0" t="17819" r="12212" b="12269"/>
          <a:stretch/>
        </p:blipFill>
        <p:spPr>
          <a:xfrm rot="5400000">
            <a:off x="5534031" y="3428705"/>
            <a:ext cx="4059383" cy="261679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45436" y="2057399"/>
            <a:ext cx="1576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 Narrow" pitchFamily="34" charset="0"/>
              </a:rPr>
              <a:t>Volcanology</a:t>
            </a:r>
            <a:endParaRPr lang="en-US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15146" y="1918900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rial Narrow" pitchFamily="34" charset="0"/>
              </a:rPr>
              <a:t>Meteorite and Impact Structures</a:t>
            </a:r>
            <a:endParaRPr lang="en-US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87422" y="2057399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rial Narrow" pitchFamily="34" charset="0"/>
              </a:rPr>
              <a:t>Bizarre Earth</a:t>
            </a:r>
            <a:endParaRPr lang="en-US" b="1" dirty="0">
              <a:solidFill>
                <a:schemeClr val="bg1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2979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81" y="1828800"/>
            <a:ext cx="4946073" cy="370955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526" y="1212273"/>
            <a:ext cx="3803073" cy="5070764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Arial Narrow" pitchFamily="34" charset="0"/>
              </a:rPr>
              <a:t>Hands-on Exhibits</a:t>
            </a:r>
            <a:endParaRPr lang="en-US" dirty="0">
              <a:solidFill>
                <a:schemeClr val="bg1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069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7000"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Arial Narrow" pitchFamily="34" charset="0"/>
              </a:rPr>
              <a:t>Thanks For Your Support</a:t>
            </a:r>
            <a:endParaRPr lang="en-US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1683327"/>
            <a:ext cx="8839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I would like to give a big thanks to everyone who helped the renovations over the past few years.  We could not have done it without you!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NASA Space Grant Program 		</a:t>
            </a:r>
            <a:r>
              <a:rPr lang="en-US" b="1" dirty="0" err="1" smtClean="0">
                <a:solidFill>
                  <a:schemeClr val="bg1"/>
                </a:solidFill>
              </a:rPr>
              <a:t>Luner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Reconissence</a:t>
            </a:r>
            <a:r>
              <a:rPr lang="en-US" b="1" dirty="0" smtClean="0">
                <a:solidFill>
                  <a:schemeClr val="bg1"/>
                </a:solidFill>
              </a:rPr>
              <a:t> Orbiter Camera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Tom Sharp				Dr. Mark Robinson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NASA Triad 				Center for Meteorite Studies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Dr. Steve </a:t>
            </a:r>
            <a:r>
              <a:rPr lang="en-US" b="1" dirty="0" err="1" smtClean="0">
                <a:solidFill>
                  <a:schemeClr val="bg1"/>
                </a:solidFill>
              </a:rPr>
              <a:t>Semken</a:t>
            </a:r>
            <a:r>
              <a:rPr lang="en-US" b="1" dirty="0" smtClean="0">
                <a:solidFill>
                  <a:schemeClr val="bg1"/>
                </a:solidFill>
              </a:rPr>
              <a:t>			Dr. </a:t>
            </a:r>
            <a:r>
              <a:rPr lang="en-US" b="1" dirty="0" err="1" smtClean="0">
                <a:solidFill>
                  <a:schemeClr val="bg1"/>
                </a:solidFill>
              </a:rPr>
              <a:t>Meenakshi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Wadhwa</a:t>
            </a:r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Dr. Wendy Taylor			School of Earth and Space Exploration</a:t>
            </a:r>
          </a:p>
          <a:p>
            <a:r>
              <a:rPr lang="en-US" b="1" dirty="0" err="1" smtClean="0">
                <a:solidFill>
                  <a:schemeClr val="bg1"/>
                </a:solidFill>
              </a:rPr>
              <a:t>EarthScope</a:t>
            </a:r>
            <a:r>
              <a:rPr lang="en-US" b="1" dirty="0" smtClean="0">
                <a:solidFill>
                  <a:schemeClr val="bg1"/>
                </a:solidFill>
              </a:rPr>
              <a:t>				Dr. Kip Hodges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Dr. Ramon </a:t>
            </a:r>
            <a:r>
              <a:rPr lang="en-US" b="1" dirty="0" err="1" smtClean="0">
                <a:solidFill>
                  <a:schemeClr val="bg1"/>
                </a:solidFill>
              </a:rPr>
              <a:t>Arrowsmith</a:t>
            </a:r>
            <a:r>
              <a:rPr lang="en-US" b="1" dirty="0" smtClean="0">
                <a:solidFill>
                  <a:schemeClr val="bg1"/>
                </a:solidFill>
              </a:rPr>
              <a:t>			Nathaniel </a:t>
            </a:r>
            <a:r>
              <a:rPr lang="en-US" b="1" dirty="0" err="1" smtClean="0">
                <a:solidFill>
                  <a:schemeClr val="bg1"/>
                </a:solidFill>
              </a:rPr>
              <a:t>Borneman</a:t>
            </a:r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Devon </a:t>
            </a:r>
            <a:r>
              <a:rPr lang="en-US" b="1" dirty="0" err="1" smtClean="0">
                <a:solidFill>
                  <a:schemeClr val="bg1"/>
                </a:solidFill>
              </a:rPr>
              <a:t>Baumback</a:t>
            </a:r>
            <a:r>
              <a:rPr lang="en-US" b="1" dirty="0" smtClean="0">
                <a:solidFill>
                  <a:schemeClr val="bg1"/>
                </a:solidFill>
              </a:rPr>
              <a:t>			</a:t>
            </a:r>
            <a:r>
              <a:rPr lang="en-US" b="1" dirty="0" err="1" smtClean="0">
                <a:solidFill>
                  <a:schemeClr val="bg1"/>
                </a:solidFill>
              </a:rPr>
              <a:t>Romina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Fahl</a:t>
            </a:r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Amanda Meacham</a:t>
            </a:r>
          </a:p>
        </p:txBody>
      </p:sp>
    </p:spTree>
    <p:extLst>
      <p:ext uri="{BB962C8B-B14F-4D97-AF65-F5344CB8AC3E}">
        <p14:creationId xmlns:p14="http://schemas.microsoft.com/office/powerpoint/2010/main" val="3466242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Arial Narrow" pitchFamily="34" charset="0"/>
              </a:rPr>
              <a:t>Questions??</a:t>
            </a:r>
            <a:endParaRPr lang="en-US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638300"/>
            <a:ext cx="4318000" cy="323850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19250"/>
            <a:ext cx="4368800" cy="327660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620631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1768</TotalTime>
  <Words>113</Words>
  <Application>Microsoft Office PowerPoint</Application>
  <PresentationFormat>On-screen Show (4:3)</PresentationFormat>
  <Paragraphs>31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Apex</vt:lpstr>
      <vt:lpstr>Educational Displays in the R.S. Dietz Museum of Geology</vt:lpstr>
      <vt:lpstr>Before My Start</vt:lpstr>
      <vt:lpstr>The Renovation</vt:lpstr>
      <vt:lpstr>Exhibits, Exhibits, Exhibits</vt:lpstr>
      <vt:lpstr>Exhibits, Exhibits, Exhibits</vt:lpstr>
      <vt:lpstr>Exhibits, Exhibits, Exhibits</vt:lpstr>
      <vt:lpstr>Hands-on Exhibits</vt:lpstr>
      <vt:lpstr>Thanks For Your Support</vt:lpstr>
      <vt:lpstr>Questions??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Educational Displays in the R.S. Dietz Museum of Geology</dc:title>
  <dc:creator>Leah</dc:creator>
  <cp:lastModifiedBy>Leah</cp:lastModifiedBy>
  <cp:revision>15</cp:revision>
  <dcterms:created xsi:type="dcterms:W3CDTF">2012-04-11T22:31:13Z</dcterms:created>
  <dcterms:modified xsi:type="dcterms:W3CDTF">2012-04-13T19:16:56Z</dcterms:modified>
</cp:coreProperties>
</file>